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4" r:id="rId4"/>
    <p:sldId id="277" r:id="rId5"/>
    <p:sldId id="272" r:id="rId6"/>
    <p:sldId id="276" r:id="rId7"/>
    <p:sldId id="278" r:id="rId8"/>
    <p:sldId id="275" r:id="rId9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  <p15:guide id="15" pos="670">
          <p15:clr>
            <a:srgbClr val="A4A3A4"/>
          </p15:clr>
        </p15:guide>
        <p15:guide id="16" pos="7008">
          <p15:clr>
            <a:srgbClr val="A4A3A4"/>
          </p15:clr>
        </p15:guide>
        <p15:guide id="17" pos="61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627" autoAdjust="0"/>
  </p:normalViewPr>
  <p:slideViewPr>
    <p:cSldViewPr showGuides="1">
      <p:cViewPr>
        <p:scale>
          <a:sx n="51" d="100"/>
          <a:sy n="51" d="100"/>
        </p:scale>
        <p:origin x="-552" y="1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  <p:guide pos="670"/>
        <p:guide pos="7008"/>
        <p:guide pos="6142"/>
      </p:guideLst>
    </p:cSldViewPr>
  </p:slideViewPr>
  <p:outlineViewPr>
    <p:cViewPr>
      <p:scale>
        <a:sx n="33" d="100"/>
        <a:sy n="33" d="100"/>
      </p:scale>
      <p:origin x="0" y="1157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13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60" cy="498057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5"/>
            <a:ext cx="2945660" cy="498057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r">
              <a:defRPr sz="1300"/>
            </a:lvl1pPr>
          </a:lstStyle>
          <a:p>
            <a:fld id="{24CE221E-83ED-4F6C-BA5F-3F9E6FDB6953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60" cy="498055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28587"/>
            <a:ext cx="2945660" cy="498055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r">
              <a:defRPr sz="1300"/>
            </a:lvl1pPr>
          </a:lstStyle>
          <a:p>
            <a:fld id="{CA4CBEF8-5CDE-472B-839B-B8BB0C8810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60" cy="496332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60" cy="496332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r">
              <a:defRPr sz="1300"/>
            </a:lvl1pPr>
          </a:lstStyle>
          <a:p>
            <a:fld id="{97853E5F-CE67-483C-A264-F17AC70E9CA2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9" tIns="47739" rIns="95479" bIns="4773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479" tIns="47739" rIns="95479" bIns="47739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60" cy="496332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60" cy="496332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r">
              <a:defRPr sz="1300"/>
            </a:lvl1pPr>
          </a:lstStyle>
          <a:p>
            <a:fld id="{6BB98AFB-CB0D-4DFE-87B9-B4B0D0DE73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40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21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38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162" y="2130448"/>
            <a:ext cx="10360501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780415" y="274661"/>
            <a:ext cx="3654531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590" y="274661"/>
            <a:ext cx="1076468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33" y="440692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pPr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1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589" y="1600206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25341" y="1600206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1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2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4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57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492" y="27307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457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de-DE" smtClean="0"/>
              <a:t>17.11.2016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5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045C-766A-446E-9CBE-95AD2AF7A397}" type="datetimeFigureOut">
              <a:rPr lang="de-DE" smtClean="0"/>
              <a:t>17.11.2016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48BA-3687-453C-AA80-60977D3C49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0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441" y="635637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de-DE" smtClean="0"/>
              <a:pPr/>
              <a:t>17.11.2016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7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5326" y="635637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8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181" y="450090"/>
            <a:ext cx="10932705" cy="936104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KNAPPENROTH II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554181" y="1058958"/>
            <a:ext cx="3311969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Neubau von fünf 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Mehrfamilienwohnhäusern 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Garagenebene</a:t>
            </a:r>
          </a:p>
        </p:txBody>
      </p:sp>
      <p:sp>
        <p:nvSpPr>
          <p:cNvPr id="5" name="Textfeld 4"/>
          <p:cNvSpPr txBox="1"/>
          <p:nvPr/>
        </p:nvSpPr>
        <p:spPr>
          <a:xfrm flipH="1">
            <a:off x="665415" y="624832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89281" y="2492896"/>
            <a:ext cx="3146587" cy="373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Gebäude I-V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je 18 Wohneinheiten,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davon je 2 als Penthouse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4 barrierefrei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Wohnungsgrößen von                70 m²-120 m²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Gesamt 90 Wohneinheiten. 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Planung: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621802" y="6273582"/>
            <a:ext cx="662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 – Darstellung der Anlage </a:t>
            </a:r>
            <a:r>
              <a:rPr lang="de-DE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exemplarisch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nhaltsplatzhalter 13"/>
          <p:cNvSpPr txBox="1">
            <a:spLocks/>
          </p:cNvSpPr>
          <p:nvPr/>
        </p:nvSpPr>
        <p:spPr>
          <a:xfrm>
            <a:off x="4013488" y="4334419"/>
            <a:ext cx="678424" cy="53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13"/>
          <p:cNvSpPr txBox="1">
            <a:spLocks/>
          </p:cNvSpPr>
          <p:nvPr/>
        </p:nvSpPr>
        <p:spPr>
          <a:xfrm>
            <a:off x="9577466" y="2993679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/>
        </p:nvSpPr>
        <p:spPr>
          <a:xfrm>
            <a:off x="8256700" y="2006768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13"/>
          <p:cNvSpPr txBox="1">
            <a:spLocks/>
          </p:cNvSpPr>
          <p:nvPr/>
        </p:nvSpPr>
        <p:spPr>
          <a:xfrm>
            <a:off x="6899835" y="2993680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13"/>
          <p:cNvSpPr txBox="1">
            <a:spLocks/>
          </p:cNvSpPr>
          <p:nvPr/>
        </p:nvSpPr>
        <p:spPr>
          <a:xfrm>
            <a:off x="5374332" y="3679351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13"/>
          <p:cNvSpPr txBox="1">
            <a:spLocks/>
          </p:cNvSpPr>
          <p:nvPr/>
        </p:nvSpPr>
        <p:spPr>
          <a:xfrm>
            <a:off x="5374332" y="2006611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5400000">
            <a:off x="5307115" y="1056258"/>
            <a:ext cx="303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b="1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de-DE" sz="5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67" y="520024"/>
            <a:ext cx="7461558" cy="54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7037049" y="2914318"/>
            <a:ext cx="2376264" cy="35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Inhaltsplatzhalter 13"/>
          <p:cNvSpPr txBox="1">
            <a:spLocks/>
          </p:cNvSpPr>
          <p:nvPr/>
        </p:nvSpPr>
        <p:spPr>
          <a:xfrm>
            <a:off x="5728681" y="1728262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ntertitel 2"/>
          <p:cNvSpPr txBox="1">
            <a:spLocks/>
          </p:cNvSpPr>
          <p:nvPr/>
        </p:nvSpPr>
        <p:spPr>
          <a:xfrm>
            <a:off x="4425118" y="2880365"/>
            <a:ext cx="2376264" cy="35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09441" y="402694"/>
            <a:ext cx="10969943" cy="1009759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Südansicht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" y="2150789"/>
            <a:ext cx="10965126" cy="2850403"/>
          </a:xfrm>
        </p:spPr>
      </p:pic>
    </p:spTree>
    <p:extLst>
      <p:ext uri="{BB962C8B-B14F-4D97-AF65-F5344CB8AC3E}">
        <p14:creationId xmlns:p14="http://schemas.microsoft.com/office/powerpoint/2010/main" val="7673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7037049" y="2914318"/>
            <a:ext cx="2376264" cy="35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Inhaltsplatzhalter 13"/>
          <p:cNvSpPr txBox="1">
            <a:spLocks/>
          </p:cNvSpPr>
          <p:nvPr/>
        </p:nvSpPr>
        <p:spPr>
          <a:xfrm>
            <a:off x="5728681" y="1728262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Untertitel 2"/>
          <p:cNvSpPr txBox="1">
            <a:spLocks/>
          </p:cNvSpPr>
          <p:nvPr/>
        </p:nvSpPr>
        <p:spPr>
          <a:xfrm>
            <a:off x="4425118" y="2880365"/>
            <a:ext cx="2376264" cy="35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09441" y="402694"/>
            <a:ext cx="10969943" cy="1009759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Ostansicht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" y="2143994"/>
            <a:ext cx="10969625" cy="1842621"/>
          </a:xfrm>
        </p:spPr>
      </p:pic>
    </p:spTree>
    <p:extLst>
      <p:ext uri="{BB962C8B-B14F-4D97-AF65-F5344CB8AC3E}">
        <p14:creationId xmlns:p14="http://schemas.microsoft.com/office/powerpoint/2010/main" val="38471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0" y="404664"/>
            <a:ext cx="10932705" cy="936104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Ansichten Haus I + II</a:t>
            </a:r>
          </a:p>
        </p:txBody>
      </p:sp>
      <p:sp>
        <p:nvSpPr>
          <p:cNvPr id="11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4625855" y="692696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10236" y="4869160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4510236" y="1916832"/>
            <a:ext cx="115619" cy="295232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13"/>
          <p:cNvSpPr txBox="1">
            <a:spLocks/>
          </p:cNvSpPr>
          <p:nvPr/>
        </p:nvSpPr>
        <p:spPr>
          <a:xfrm rot="16200000">
            <a:off x="3587102" y="3062686"/>
            <a:ext cx="1530679" cy="2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6" y="2141440"/>
            <a:ext cx="10969625" cy="3035874"/>
          </a:xfrm>
        </p:spPr>
      </p:pic>
    </p:spTree>
    <p:extLst>
      <p:ext uri="{BB962C8B-B14F-4D97-AF65-F5344CB8AC3E}">
        <p14:creationId xmlns:p14="http://schemas.microsoft.com/office/powerpoint/2010/main" val="35236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63" y="435986"/>
            <a:ext cx="10932705" cy="936104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Ansichten Haus III - IV</a:t>
            </a:r>
          </a:p>
        </p:txBody>
      </p:sp>
      <p:sp>
        <p:nvSpPr>
          <p:cNvPr id="11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4625855" y="692696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10236" y="4869160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4510236" y="1916832"/>
            <a:ext cx="115619" cy="295232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13"/>
          <p:cNvSpPr txBox="1">
            <a:spLocks/>
          </p:cNvSpPr>
          <p:nvPr/>
        </p:nvSpPr>
        <p:spPr>
          <a:xfrm rot="16200000">
            <a:off x="3587102" y="3062686"/>
            <a:ext cx="1530679" cy="2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9" y="2146880"/>
            <a:ext cx="10969625" cy="3052136"/>
          </a:xfrm>
        </p:spPr>
      </p:pic>
    </p:spTree>
    <p:extLst>
      <p:ext uri="{BB962C8B-B14F-4D97-AF65-F5344CB8AC3E}">
        <p14:creationId xmlns:p14="http://schemas.microsoft.com/office/powerpoint/2010/main" val="32555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63" y="435986"/>
            <a:ext cx="10932705" cy="936104"/>
          </a:xfrm>
        </p:spPr>
        <p:txBody>
          <a:bodyPr anchor="t" anchorCtr="0"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Grundrisse Haus I</a:t>
            </a:r>
          </a:p>
        </p:txBody>
      </p:sp>
      <p:sp>
        <p:nvSpPr>
          <p:cNvPr id="11" name="Richtungspfeil 7"/>
          <p:cNvSpPr/>
          <p:nvPr/>
        </p:nvSpPr>
        <p:spPr>
          <a:xfrm>
            <a:off x="621803" y="6298843"/>
            <a:ext cx="11305257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4769" h="288032">
                <a:moveTo>
                  <a:pt x="0" y="0"/>
                </a:moveTo>
                <a:lnTo>
                  <a:pt x="10963753" y="0"/>
                </a:lnTo>
                <a:lnTo>
                  <a:pt x="11234769" y="144016"/>
                </a:lnTo>
                <a:lnTo>
                  <a:pt x="10963753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4625855" y="692696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10236" y="4869160"/>
            <a:ext cx="0" cy="122413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4510236" y="1916832"/>
            <a:ext cx="115619" cy="295232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13"/>
          <p:cNvSpPr txBox="1">
            <a:spLocks/>
          </p:cNvSpPr>
          <p:nvPr/>
        </p:nvSpPr>
        <p:spPr>
          <a:xfrm rot="16200000">
            <a:off x="3587102" y="3062686"/>
            <a:ext cx="1530679" cy="26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18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491831"/>
            <a:ext cx="5256584" cy="5491875"/>
          </a:xfrm>
        </p:spPr>
      </p:pic>
    </p:spTree>
    <p:extLst>
      <p:ext uri="{BB962C8B-B14F-4D97-AF65-F5344CB8AC3E}">
        <p14:creationId xmlns:p14="http://schemas.microsoft.com/office/powerpoint/2010/main" val="17456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chtungspfeil 7"/>
          <p:cNvSpPr/>
          <p:nvPr/>
        </p:nvSpPr>
        <p:spPr>
          <a:xfrm>
            <a:off x="621804" y="6298843"/>
            <a:ext cx="10945216" cy="288032"/>
          </a:xfrm>
          <a:custGeom>
            <a:avLst/>
            <a:gdLst>
              <a:gd name="connsiteX0" fmla="*/ 0 w 11107769"/>
              <a:gd name="connsiteY0" fmla="*/ 0 h 288032"/>
              <a:gd name="connsiteX1" fmla="*/ 10963753 w 11107769"/>
              <a:gd name="connsiteY1" fmla="*/ 0 h 288032"/>
              <a:gd name="connsiteX2" fmla="*/ 11107769 w 11107769"/>
              <a:gd name="connsiteY2" fmla="*/ 144016 h 288032"/>
              <a:gd name="connsiteX3" fmla="*/ 10963753 w 11107769"/>
              <a:gd name="connsiteY3" fmla="*/ 288032 h 288032"/>
              <a:gd name="connsiteX4" fmla="*/ 0 w 11107769"/>
              <a:gd name="connsiteY4" fmla="*/ 288032 h 288032"/>
              <a:gd name="connsiteX5" fmla="*/ 0 w 11107769"/>
              <a:gd name="connsiteY5" fmla="*/ 0 h 288032"/>
              <a:gd name="connsiteX0" fmla="*/ 0 w 11234769"/>
              <a:gd name="connsiteY0" fmla="*/ 0 h 288032"/>
              <a:gd name="connsiteX1" fmla="*/ 10963753 w 11234769"/>
              <a:gd name="connsiteY1" fmla="*/ 0 h 288032"/>
              <a:gd name="connsiteX2" fmla="*/ 11234769 w 11234769"/>
              <a:gd name="connsiteY2" fmla="*/ 144016 h 288032"/>
              <a:gd name="connsiteX3" fmla="*/ 10963753 w 11234769"/>
              <a:gd name="connsiteY3" fmla="*/ 288032 h 288032"/>
              <a:gd name="connsiteX4" fmla="*/ 0 w 11234769"/>
              <a:gd name="connsiteY4" fmla="*/ 288032 h 288032"/>
              <a:gd name="connsiteX5" fmla="*/ 0 w 11234769"/>
              <a:gd name="connsiteY5" fmla="*/ 0 h 288032"/>
              <a:gd name="connsiteX0" fmla="*/ 0 w 10963753"/>
              <a:gd name="connsiteY0" fmla="*/ 0 h 288032"/>
              <a:gd name="connsiteX1" fmla="*/ 10963753 w 10963753"/>
              <a:gd name="connsiteY1" fmla="*/ 0 h 288032"/>
              <a:gd name="connsiteX2" fmla="*/ 10961518 w 10963753"/>
              <a:gd name="connsiteY2" fmla="*/ 172591 h 288032"/>
              <a:gd name="connsiteX3" fmla="*/ 10963753 w 10963753"/>
              <a:gd name="connsiteY3" fmla="*/ 288032 h 288032"/>
              <a:gd name="connsiteX4" fmla="*/ 0 w 10963753"/>
              <a:gd name="connsiteY4" fmla="*/ 288032 h 288032"/>
              <a:gd name="connsiteX5" fmla="*/ 0 w 10963753"/>
              <a:gd name="connsiteY5" fmla="*/ 0 h 288032"/>
              <a:gd name="connsiteX0" fmla="*/ 0 w 10964852"/>
              <a:gd name="connsiteY0" fmla="*/ 0 h 288032"/>
              <a:gd name="connsiteX1" fmla="*/ 10963753 w 10964852"/>
              <a:gd name="connsiteY1" fmla="*/ 0 h 288032"/>
              <a:gd name="connsiteX2" fmla="*/ 10964852 w 10964852"/>
              <a:gd name="connsiteY2" fmla="*/ 152713 h 288032"/>
              <a:gd name="connsiteX3" fmla="*/ 10963753 w 10964852"/>
              <a:gd name="connsiteY3" fmla="*/ 288032 h 288032"/>
              <a:gd name="connsiteX4" fmla="*/ 0 w 10964852"/>
              <a:gd name="connsiteY4" fmla="*/ 288032 h 288032"/>
              <a:gd name="connsiteX5" fmla="*/ 0 w 10964852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4852" h="288032">
                <a:moveTo>
                  <a:pt x="0" y="0"/>
                </a:moveTo>
                <a:lnTo>
                  <a:pt x="10963753" y="0"/>
                </a:lnTo>
                <a:cubicBezTo>
                  <a:pt x="10964119" y="50904"/>
                  <a:pt x="10964486" y="101809"/>
                  <a:pt x="10964852" y="152713"/>
                </a:cubicBezTo>
                <a:cubicBezTo>
                  <a:pt x="10964486" y="197819"/>
                  <a:pt x="10964119" y="242926"/>
                  <a:pt x="10963753" y="288032"/>
                </a:cubicBez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050" y="404664"/>
            <a:ext cx="10932705" cy="936104"/>
          </a:xfrm>
        </p:spPr>
        <p:txBody>
          <a:bodyPr>
            <a:no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Übersichtslageplan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 flipH="1">
            <a:off x="621803" y="627358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Entwurfsplanung</a:t>
            </a:r>
          </a:p>
        </p:txBody>
      </p:sp>
      <p:sp>
        <p:nvSpPr>
          <p:cNvPr id="37" name="Inhaltsplatzhalter 13"/>
          <p:cNvSpPr txBox="1">
            <a:spLocks/>
          </p:cNvSpPr>
          <p:nvPr/>
        </p:nvSpPr>
        <p:spPr>
          <a:xfrm>
            <a:off x="5728681" y="1728262"/>
            <a:ext cx="504056" cy="2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Untertitel 2"/>
          <p:cNvSpPr txBox="1">
            <a:spLocks/>
          </p:cNvSpPr>
          <p:nvPr/>
        </p:nvSpPr>
        <p:spPr>
          <a:xfrm>
            <a:off x="6130415" y="6559868"/>
            <a:ext cx="5671564" cy="3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Planung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KomCon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- Stand 10.06.2016               </a:t>
            </a:r>
          </a:p>
        </p:txBody>
      </p:sp>
      <p:sp>
        <p:nvSpPr>
          <p:cNvPr id="16" name="Inhaltsplatzhalter 13"/>
          <p:cNvSpPr txBox="1">
            <a:spLocks/>
          </p:cNvSpPr>
          <p:nvPr/>
        </p:nvSpPr>
        <p:spPr>
          <a:xfrm rot="20101667">
            <a:off x="7321018" y="3974915"/>
            <a:ext cx="1008112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Wohnanlage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600" dirty="0" err="1">
                <a:latin typeface="Arial" panose="020B0604020202020204" pitchFamily="34" charset="0"/>
                <a:cs typeface="Arial" panose="020B0604020202020204" pitchFamily="34" charset="0"/>
              </a:rPr>
              <a:t>Knappenroth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79" y="492400"/>
            <a:ext cx="7713816" cy="5374332"/>
          </a:xfrm>
        </p:spPr>
      </p:pic>
    </p:spTree>
    <p:extLst>
      <p:ext uri="{BB962C8B-B14F-4D97-AF65-F5344CB8AC3E}">
        <p14:creationId xmlns:p14="http://schemas.microsoft.com/office/powerpoint/2010/main" val="656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ür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Benutzerdefiniert</PresentationFormat>
  <Paragraphs>41</Paragraphs>
  <Slides>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IM KNAPPENROTH II</vt:lpstr>
      <vt:lpstr>Südansicht</vt:lpstr>
      <vt:lpstr>Ostansicht</vt:lpstr>
      <vt:lpstr>Ansichten Haus I + II</vt:lpstr>
      <vt:lpstr>Ansichten Haus III - IV</vt:lpstr>
      <vt:lpstr>Grundrisse Haus I</vt:lpstr>
      <vt:lpstr>Übersichtslageplan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2014-02-19T09:25:23Z</dcterms:created>
  <dcterms:modified xsi:type="dcterms:W3CDTF">2016-11-17T10:27:26Z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